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6" r:id="rId4"/>
    <p:sldId id="272" r:id="rId5"/>
    <p:sldId id="269" r:id="rId6"/>
    <p:sldId id="267" r:id="rId7"/>
    <p:sldId id="271" r:id="rId8"/>
  </p:sldIdLst>
  <p:sldSz cx="6858000" cy="9144000" type="screen4x3"/>
  <p:notesSz cx="6858000" cy="9144000"/>
  <p:custDataLst>
    <p:tags r:id="rId12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53" d="100"/>
          <a:sy n="53" d="100"/>
        </p:scale>
        <p:origin x="226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hyperlink" Target="&#31532;60&#35838;%20%20&#27604;&#29305;&#36229;&#24066;(&#23436;&#25972;).cpp" TargetMode="External"/><Relationship Id="rId5" Type="http://schemas.openxmlformats.org/officeDocument/2006/relationships/hyperlink" Target="&#31532;60&#35838;%20%20&#27604;&#29305;&#36229;&#24066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2450505" y="3491880"/>
            <a:ext cx="264687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60</a:t>
            </a:r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比特超市</a:t>
            </a:r>
            <a:endParaRPr lang="zh-CN" altLang="en-US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17" y="3352975"/>
            <a:ext cx="1944216" cy="2438047"/>
          </a:xfrm>
          <a:prstGeom prst="rect">
            <a:avLst/>
          </a:prstGeom>
        </p:spPr>
      </p:pic>
      <p:sp>
        <p:nvSpPr>
          <p:cNvPr id="5" name="AutoShape 932"/>
          <p:cNvSpPr>
            <a:spLocks noChangeArrowheads="1"/>
          </p:cNvSpPr>
          <p:nvPr/>
        </p:nvSpPr>
        <p:spPr bwMode="auto">
          <a:xfrm>
            <a:off x="2420888" y="2987824"/>
            <a:ext cx="3960440" cy="136815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indent="756285" algn="just">
              <a:spcAft>
                <a:spcPts val="0"/>
              </a:spcAft>
            </a:pPr>
            <a:r>
              <a:rPr lang="zh-CN" sz="2800" kern="10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试编一</a:t>
            </a:r>
            <a:r>
              <a:rPr lang="zh-CN" altLang="en-US" sz="2800" kern="10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个简易的</a:t>
            </a:r>
            <a:r>
              <a:rPr lang="zh-CN" sz="2800" kern="10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超市收费程序。</a:t>
            </a:r>
            <a:endParaRPr lang="zh-CN" sz="2800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0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920" y="539552"/>
            <a:ext cx="3256822" cy="8352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6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628620" y="6137280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7">
            <a:hlinkClick r:id="rId5" tooltip="点一点" action="ppaction://hlinkfile"/>
          </p:cNvPr>
          <p:cNvSpPr txBox="1"/>
          <p:nvPr/>
        </p:nvSpPr>
        <p:spPr>
          <a:xfrm>
            <a:off x="2780451" y="6042635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8">
            <a:hlinkClick r:id="rId6" tooltip="点一点" action="ppaction://hlinkfile"/>
          </p:cNvPr>
          <p:cNvSpPr txBox="1"/>
          <p:nvPr/>
        </p:nvSpPr>
        <p:spPr>
          <a:xfrm>
            <a:off x="2780451" y="673589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712" y="2526831"/>
            <a:ext cx="4600575" cy="2371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6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 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99d811c8-abbf-457a-b9d6-447913d19524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</Words>
  <Application>WPS 演示</Application>
  <PresentationFormat>全屏显示(4:3)</PresentationFormat>
  <Paragraphs>19</Paragraphs>
  <Slides>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</vt:i4>
      </vt:variant>
    </vt:vector>
  </HeadingPairs>
  <TitlesOfParts>
    <vt:vector size="21" baseType="lpstr">
      <vt:lpstr>Arial</vt:lpstr>
      <vt:lpstr>宋体</vt:lpstr>
      <vt:lpstr>Wingdings</vt:lpstr>
      <vt:lpstr>仿宋</vt:lpstr>
      <vt:lpstr>Calibri</vt:lpstr>
      <vt:lpstr>楷体</vt:lpstr>
      <vt:lpstr>Times New Roman</vt:lpstr>
      <vt:lpstr>华文楷体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65</cp:revision>
  <dcterms:created xsi:type="dcterms:W3CDTF">2017-03-13T11:27:00Z</dcterms:created>
  <dcterms:modified xsi:type="dcterms:W3CDTF">2023-03-31T09:24:39Z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70A7319468AA449CAC34B59500714962_12</vt:lpwstr>
  </property>
  <property fmtid="{D5CDD505-2E9C-101B-9397-08002B2CF9AE}" pid="3" name="KSOProductBuildVer">
    <vt:lpwstr>2052-11.1.0.14036</vt:lpwstr>
  </property>
</Properties>
</file>